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63" r:id="rId4"/>
    <p:sldId id="265" r:id="rId5"/>
    <p:sldId id="266" r:id="rId6"/>
    <p:sldId id="267" r:id="rId7"/>
    <p:sldId id="262" r:id="rId8"/>
    <p:sldId id="259" r:id="rId9"/>
    <p:sldId id="260" r:id="rId10"/>
    <p:sldId id="261" r:id="rId11"/>
    <p:sldId id="258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D8279-96DD-4FCC-ABB5-F6DEAE56442F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69FBF-E3EB-4D9F-99A3-3EDA77970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9CEA0-FA66-4864-92E4-90FAB4865F48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081A5-A682-48CA-8F0A-8AB2479086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081A5-A682-48CA-8F0A-8AB24790862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71480"/>
            <a:ext cx="9001156" cy="250033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«История войны в моей семье.»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6143644"/>
            <a:ext cx="4214842" cy="71435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Выполнила ученица 4 «А» класса </a:t>
            </a:r>
            <a:r>
              <a:rPr lang="ru-RU" sz="2000" dirty="0" err="1" smtClean="0"/>
              <a:t>Шайехова</a:t>
            </a:r>
            <a:r>
              <a:rPr lang="ru-RU" sz="2000" dirty="0" smtClean="0"/>
              <a:t> </a:t>
            </a:r>
            <a:r>
              <a:rPr lang="ru-RU" sz="2000" dirty="0" err="1" smtClean="0"/>
              <a:t>Мадина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Великая отечественная война коснулась и нашей семьи- это мои прадедушка и прабабушка.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27 января - День воинской славы России. Сегодня во Пскове, Новости на PskovLive.ru"/>
          <p:cNvPicPr>
            <a:picLocks noChangeAspect="1" noChangeArrowheads="1"/>
          </p:cNvPicPr>
          <p:nvPr/>
        </p:nvPicPr>
        <p:blipFill>
          <a:blip r:embed="rId2" cstate="print"/>
          <a:srcRect b="12499"/>
          <a:stretch>
            <a:fillRect/>
          </a:stretch>
        </p:blipFill>
        <p:spPr bwMode="auto">
          <a:xfrm>
            <a:off x="714348" y="1071546"/>
            <a:ext cx="4143404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96582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1942 году прадедушку- </a:t>
            </a:r>
            <a:r>
              <a:rPr lang="ru-RU" sz="2400" dirty="0" err="1" smtClean="0"/>
              <a:t>Вафина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Сагит</a:t>
            </a:r>
            <a:r>
              <a:rPr lang="ru-RU" sz="2400" dirty="0" err="1" smtClean="0"/>
              <a:t>а</a:t>
            </a:r>
            <a:r>
              <a:rPr lang="ru-RU" sz="2400" dirty="0" smtClean="0"/>
              <a:t> </a:t>
            </a:r>
            <a:r>
              <a:rPr lang="ru-RU" sz="2400" dirty="0" err="1" smtClean="0"/>
              <a:t>гарифулловича</a:t>
            </a:r>
            <a:r>
              <a:rPr lang="ru-RU" sz="2400" dirty="0" smtClean="0"/>
              <a:t> призвали красноармейцем на войну.</a:t>
            </a:r>
            <a:endParaRPr lang="ru-RU" sz="2400" dirty="0"/>
          </a:p>
        </p:txBody>
      </p:sp>
      <p:pic>
        <p:nvPicPr>
          <p:cNvPr id="3074" name="Picture 2" descr="http://cs14107.vk.me/c623118/v623118369/f490/7hTnxwVlcT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39414"/>
            <a:ext cx="7358114" cy="5518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cs14107.vk.me/c623118/v623118369/f487/IZejMQ3Uwd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57149"/>
            <a:ext cx="8001056" cy="6000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cs14107.vk.me/c623118/v623118369/f499/Chtb-ppsc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7116"/>
            <a:ext cx="8429684" cy="6322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cs14107.vk.me/c623118/v623118369/f4a2/dh2lB3PU5y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78554"/>
            <a:ext cx="8429684" cy="6322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2786082" cy="385765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22 декабря 1942 года был награждён медалью за оборону Ленинграда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4" descr="http://cs14107.vk.me/c623118/v623118369/f4be/LdOukHEZOy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774144" y="1493027"/>
            <a:ext cx="5810290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428604"/>
            <a:ext cx="3612058" cy="54292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715000" y="642918"/>
            <a:ext cx="3429000" cy="550072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7174" name="Picture 6" descr="http://cs14107.vk.me/c623118/v623118369/f4c7/1Ca-vxpaBw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190893" y="-1095108"/>
            <a:ext cx="6762215" cy="9143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7242048" cy="5429288"/>
          </a:xfrm>
        </p:spPr>
        <p:txBody>
          <a:bodyPr>
            <a:normAutofit/>
          </a:bodyPr>
          <a:lstStyle/>
          <a:p>
            <a:r>
              <a:rPr lang="ru-RU" dirty="0" smtClean="0"/>
              <a:t>7 мая 1965 года моему про дедушке вручили юбилейную медаль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 «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20 лет победы в великой отечественной войне 1941-1945 г.»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857232"/>
            <a:ext cx="2428892" cy="1285884"/>
          </a:xfrm>
        </p:spPr>
        <p:txBody>
          <a:bodyPr/>
          <a:lstStyle/>
          <a:p>
            <a:r>
              <a:rPr lang="ru-RU" dirty="0" smtClean="0"/>
              <a:t>медаль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3539864"/>
            <a:ext cx="2286016" cy="11012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http://cs14107.vk.me/c623118/v623118369/f4d1/_xJbmeSx4Ow.jpg"/>
          <p:cNvPicPr>
            <a:picLocks noChangeAspect="1" noChangeArrowheads="1"/>
          </p:cNvPicPr>
          <p:nvPr/>
        </p:nvPicPr>
        <p:blipFill>
          <a:blip r:embed="rId2" cstate="print"/>
          <a:srcRect l="22367" t="14634" r="24645" b="57317"/>
          <a:stretch>
            <a:fillRect/>
          </a:stretch>
        </p:blipFill>
        <p:spPr bwMode="auto">
          <a:xfrm rot="16200000">
            <a:off x="3053164" y="2018880"/>
            <a:ext cx="5609443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285728"/>
            <a:ext cx="3183430" cy="4286280"/>
          </a:xfrm>
        </p:spPr>
        <p:txBody>
          <a:bodyPr>
            <a:noAutofit/>
          </a:bodyPr>
          <a:lstStyle/>
          <a:p>
            <a:r>
              <a:rPr lang="ru-RU" sz="2000" dirty="0" smtClean="0"/>
              <a:t>Если прадедушка воевал на войне ,а в это время Моя прабабушка</a:t>
            </a:r>
            <a:r>
              <a:rPr lang="ru-RU" sz="2800" dirty="0" smtClean="0"/>
              <a:t> </a:t>
            </a:r>
            <a:r>
              <a:rPr lang="ru-RU" sz="2400" dirty="0" err="1" smtClean="0"/>
              <a:t>В</a:t>
            </a:r>
            <a:r>
              <a:rPr lang="ru-RU" sz="2000" dirty="0" err="1" smtClean="0"/>
              <a:t>афина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Дильбар</a:t>
            </a:r>
            <a:r>
              <a:rPr lang="ru-RU" sz="2000" dirty="0" smtClean="0"/>
              <a:t> </a:t>
            </a:r>
            <a:r>
              <a:rPr lang="ru-RU" sz="2000" dirty="0" err="1" smtClean="0"/>
              <a:t>Исмагиловна</a:t>
            </a:r>
            <a:r>
              <a:rPr lang="ru-RU" sz="2000" dirty="0" smtClean="0"/>
              <a:t> </a:t>
            </a:r>
            <a:r>
              <a:rPr lang="ru-RU" sz="2000" dirty="0" smtClean="0"/>
              <a:t>работала в тылу : копала  окопы, валила  и возила лес, вязала и шила одежду для фронтовиков.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4857760"/>
            <a:ext cx="2111860" cy="85725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3314" name="Picture 2" descr="В годы войны ребята были разведчиками, работали на заводах, 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71546"/>
            <a:ext cx="4071966" cy="4097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751902"/>
          </a:xfrm>
        </p:spPr>
        <p:txBody>
          <a:bodyPr>
            <a:normAutofit/>
          </a:bodyPr>
          <a:lstStyle/>
          <a:p>
            <a:r>
              <a:rPr lang="ru-RU" dirty="0" smtClean="0"/>
              <a:t>    Я очень  горжусь  </a:t>
            </a:r>
            <a:r>
              <a:rPr lang="ru-RU" dirty="0" smtClean="0"/>
              <a:t>своими </a:t>
            </a:r>
            <a:r>
              <a:rPr lang="ru-RU" dirty="0" smtClean="0"/>
              <a:t>прабабушкой </a:t>
            </a:r>
            <a:r>
              <a:rPr lang="ru-RU" dirty="0" smtClean="0"/>
              <a:t>и </a:t>
            </a:r>
            <a:r>
              <a:rPr lang="ru-RU" dirty="0" smtClean="0"/>
              <a:t>прадедушкой !!!</a:t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ru-RU" dirty="0" smtClean="0"/>
              <a:t>Спасибо им и много другим за наше мирное небо и счастье!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207</TotalTime>
  <Words>106</Words>
  <Application>Microsoft Office PowerPoint</Application>
  <PresentationFormat>Экран (4:3)</PresentationFormat>
  <Paragraphs>11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«История войны в моей семье.»</vt:lpstr>
      <vt:lpstr>Великая отечественная война коснулась и нашей семьи- это мои прадедушка и прабабушка.</vt:lpstr>
      <vt:lpstr>1942 году прадедушку- Вафина Сагита гарифулловича призвали красноармейцем на войну.</vt:lpstr>
      <vt:lpstr>Слайд 4</vt:lpstr>
      <vt:lpstr>Слайд 5</vt:lpstr>
      <vt:lpstr>Слайд 6</vt:lpstr>
      <vt:lpstr>22 декабря 1942 года был награждён медалью за оборону Ленинграда </vt:lpstr>
      <vt:lpstr>Слайд 8</vt:lpstr>
      <vt:lpstr>7 мая 1965 года моему про дедушке вручили юбилейную медаль  « 20 лет победы в великой отечественной войне 1941-1945 г.» </vt:lpstr>
      <vt:lpstr>медаль</vt:lpstr>
      <vt:lpstr>Если прадедушка воевал на войне ,а в это время Моя прабабушка Вафина Дильбар Исмагиловна работала в тылу : копала  окопы, валила  и возила лес, вязала и шила одежду для фронтовиков. </vt:lpstr>
      <vt:lpstr>    Я очень  горжусь  своими прабабушкой и прадедушкой !!!    Спасибо им и много другим за наше мирное небо и счастье!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«История войны в моей семье.»</dc:title>
  <cp:lastModifiedBy>Admin</cp:lastModifiedBy>
  <cp:revision>22</cp:revision>
  <dcterms:modified xsi:type="dcterms:W3CDTF">2014-12-11T18:04:57Z</dcterms:modified>
</cp:coreProperties>
</file>